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64" r:id="rId4"/>
  </p:sldMasterIdLst>
  <p:notesMasterIdLst>
    <p:notesMasterId r:id="rId7"/>
  </p:notesMasterIdLst>
  <p:handoutMasterIdLst>
    <p:handoutMasterId r:id="rId8"/>
  </p:handoutMasterIdLst>
  <p:sldIdLst>
    <p:sldId id="2147307820" r:id="rId5"/>
    <p:sldId id="286" r:id="rId6"/>
  </p:sldIdLst>
  <p:sldSz cx="9144000" cy="5143500" type="screen16x9"/>
  <p:notesSz cx="7010400" cy="92964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2" userDrawn="1">
          <p15:clr>
            <a:srgbClr val="A4A3A4"/>
          </p15:clr>
        </p15:guide>
        <p15:guide id="2" orient="horz" pos="3012" userDrawn="1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24">
          <p15:clr>
            <a:srgbClr val="A4A3A4"/>
          </p15:clr>
        </p15:guide>
        <p15:guide id="6" orient="horz" pos="1643">
          <p15:clr>
            <a:srgbClr val="A4A3A4"/>
          </p15:clr>
        </p15:guide>
        <p15:guide id="7" pos="5616" userDrawn="1">
          <p15:clr>
            <a:srgbClr val="A4A3A4"/>
          </p15:clr>
        </p15:guide>
        <p15:guide id="8" pos="287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86F7B4-81A6-B239-B850-3A0AA3A260C4}" name="Qian, Linda L" initials="QLL" userId="S::linda.l.qian@intel.com::00d02aba-b53e-4a5c-b690-16d8846f2e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ndi Brewer-Griffin" initials="SBG" lastIdx="13" clrIdx="0"/>
  <p:cmAuthor id="1" name="Ladha, Anisha" initials="LA" lastIdx="79" clrIdx="1">
    <p:extLst>
      <p:ext uri="{19B8F6BF-5375-455C-9EA6-DF929625EA0E}">
        <p15:presenceInfo xmlns:p15="http://schemas.microsoft.com/office/powerpoint/2012/main" userId="S-1-5-21-725345543-602162358-527237240-606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88"/>
    <a:srgbClr val="000000"/>
    <a:srgbClr val="0068B5"/>
    <a:srgbClr val="193283"/>
    <a:srgbClr val="1287CD"/>
    <a:srgbClr val="118DD3"/>
    <a:srgbClr val="02001A"/>
    <a:srgbClr val="0D1043"/>
    <a:srgbClr val="03011A"/>
    <a:srgbClr val="00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85" autoAdjust="0"/>
  </p:normalViewPr>
  <p:slideViewPr>
    <p:cSldViewPr snapToGrid="0">
      <p:cViewPr varScale="1">
        <p:scale>
          <a:sx n="103" d="100"/>
          <a:sy n="103" d="100"/>
        </p:scale>
        <p:origin x="139" y="77"/>
      </p:cViewPr>
      <p:guideLst>
        <p:guide orient="horz" pos="1572"/>
        <p:guide orient="horz" pos="3012"/>
        <p:guide orient="horz" pos="422"/>
        <p:guide orient="horz" pos="824"/>
        <p:guide orient="horz" pos="1643"/>
        <p:guide pos="5616"/>
        <p:guide pos="28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7FC5FE-6F0D-D34A-8EE6-C95B4F5F4DC8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2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0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B2273FF-E17A-154A-BE46-66DFEA0C78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1E7853-E713-1642-906D-68D33EC6581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8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EA8B18-DD5E-074D-874F-A9C565C9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46" y="1192574"/>
            <a:ext cx="6759087" cy="1671900"/>
          </a:xfrm>
        </p:spPr>
        <p:txBody>
          <a:bodyPr>
            <a:noAutofit/>
          </a:bodyPr>
          <a:lstStyle>
            <a:lvl1pPr algn="l">
              <a:defRPr sz="621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1BE36B4-A43C-074F-9CE4-A116B3CFFA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4732" y="3061324"/>
            <a:ext cx="6759087" cy="116264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30"/>
              </a:spcBef>
              <a:buNone/>
              <a:defRPr sz="324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Subtitle Text Goes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9AF3D9-5710-A34B-BD6B-830945BD5AE2}"/>
              </a:ext>
            </a:extLst>
          </p:cNvPr>
          <p:cNvSpPr/>
          <p:nvPr userDrawn="1"/>
        </p:nvSpPr>
        <p:spPr>
          <a:xfrm>
            <a:off x="0" y="404689"/>
            <a:ext cx="787946" cy="787885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8"/>
          </a:p>
        </p:txBody>
      </p:sp>
    </p:spTree>
    <p:extLst>
      <p:ext uri="{BB962C8B-B14F-4D97-AF65-F5344CB8AC3E}">
        <p14:creationId xmlns:p14="http://schemas.microsoft.com/office/powerpoint/2010/main" val="229760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0">
            <a:extLst>
              <a:ext uri="{FF2B5EF4-FFF2-40B4-BE49-F238E27FC236}">
                <a16:creationId xmlns:a16="http://schemas.microsoft.com/office/drawing/2014/main" id="{E1A6B7BC-D025-C646-B235-CBD2FBDCE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0332" y="-20811"/>
            <a:ext cx="9302917" cy="52328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EB6FA6-4B16-3A41-B295-F040933600C6}"/>
              </a:ext>
            </a:extLst>
          </p:cNvPr>
          <p:cNvSpPr/>
          <p:nvPr userDrawn="1"/>
        </p:nvSpPr>
        <p:spPr>
          <a:xfrm rot="10800000">
            <a:off x="-105071" y="-20813"/>
            <a:ext cx="9317656" cy="5253702"/>
          </a:xfrm>
          <a:prstGeom prst="rect">
            <a:avLst/>
          </a:prstGeom>
          <a:gradFill>
            <a:gsLst>
              <a:gs pos="0">
                <a:srgbClr val="142F54">
                  <a:lumMod val="23000"/>
                  <a:alpha val="71000"/>
                </a:srgbClr>
              </a:gs>
              <a:gs pos="100000">
                <a:schemeClr val="accent1">
                  <a:lumMod val="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8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27242-84C9-6441-8E13-0388E79EDC3B}"/>
              </a:ext>
            </a:extLst>
          </p:cNvPr>
          <p:cNvSpPr/>
          <p:nvPr userDrawn="1"/>
        </p:nvSpPr>
        <p:spPr>
          <a:xfrm>
            <a:off x="638574" y="648286"/>
            <a:ext cx="4191815" cy="3822914"/>
          </a:xfrm>
          <a:prstGeom prst="rect">
            <a:avLst/>
          </a:prstGeom>
          <a:solidFill>
            <a:srgbClr val="00C7FD">
              <a:alpha val="46000"/>
            </a:srgbClr>
          </a:solidFill>
          <a:ln w="57150">
            <a:solidFill>
              <a:srgbClr val="00C7FD"/>
            </a:solidFill>
          </a:ln>
          <a:effectLst>
            <a:outerShdw blurRad="330200" dist="50800" dir="5400000" algn="ctr" rotWithShape="0">
              <a:srgbClr val="00C7FD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8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23CC5B-1AB0-2042-B30A-763E3EB3B029}"/>
              </a:ext>
            </a:extLst>
          </p:cNvPr>
          <p:cNvSpPr/>
          <p:nvPr userDrawn="1"/>
        </p:nvSpPr>
        <p:spPr>
          <a:xfrm>
            <a:off x="130189" y="4476099"/>
            <a:ext cx="499978" cy="499938"/>
          </a:xfrm>
          <a:prstGeom prst="rect">
            <a:avLst/>
          </a:prstGeom>
          <a:solidFill>
            <a:srgbClr val="00C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8"/>
          </a:p>
        </p:txBody>
      </p:sp>
    </p:spTree>
    <p:extLst>
      <p:ext uri="{BB962C8B-B14F-4D97-AF65-F5344CB8AC3E}">
        <p14:creationId xmlns:p14="http://schemas.microsoft.com/office/powerpoint/2010/main" val="157570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F680D82-36F3-A84F-9023-BF3A30BCAB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14223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BB2060-6202-6C49-87F6-B11ECF4EB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5917" y="430597"/>
            <a:ext cx="3816774" cy="110808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Event/meeting title goes here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DF6F7CFC-BFD1-4E43-849E-2CC1E2EA84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2704" y="1591547"/>
            <a:ext cx="3816774" cy="5114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30"/>
              </a:spcBef>
              <a:buNone/>
              <a:defRPr sz="243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Month 00, 20 at 3:00 PM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2581B9A-B45D-F249-B788-6D50B5006F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65917" y="2255517"/>
            <a:ext cx="3816774" cy="1503692"/>
          </a:xfrm>
        </p:spPr>
        <p:txBody>
          <a:bodyPr>
            <a:noAutofit/>
          </a:bodyPr>
          <a:lstStyle>
            <a:lvl1pPr marL="0" marR="0" indent="0" algn="l" defTabSz="68572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IntelOne Display Regular" panose="020B0503020203020204" pitchFamily="34" charset="0"/>
              <a:buNone/>
              <a:tabLst/>
              <a:defRPr sz="1800" b="0" i="0">
                <a:solidFill>
                  <a:schemeClr val="tx1">
                    <a:lumMod val="50000"/>
                  </a:schemeClr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  <a:lvl2pPr>
              <a:buNone/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auctor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a </a:t>
            </a:r>
            <a:r>
              <a:rPr lang="en-US" err="1"/>
              <a:t>accumasan</a:t>
            </a:r>
            <a:r>
              <a:rPr lang="en-US"/>
              <a:t> libero </a:t>
            </a:r>
            <a:r>
              <a:rPr lang="en-US" err="1"/>
              <a:t>placerat</a:t>
            </a:r>
            <a:r>
              <a:rPr lang="en-US"/>
              <a:t> non. Lorem ipsum dolor.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691FED-A23B-B24A-B39B-61ADC85365D8}"/>
              </a:ext>
            </a:extLst>
          </p:cNvPr>
          <p:cNvSpPr/>
          <p:nvPr userDrawn="1"/>
        </p:nvSpPr>
        <p:spPr>
          <a:xfrm>
            <a:off x="4572000" y="4135475"/>
            <a:ext cx="522070" cy="52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8"/>
          </a:p>
        </p:txBody>
      </p:sp>
    </p:spTree>
    <p:extLst>
      <p:ext uri="{BB962C8B-B14F-4D97-AF65-F5344CB8AC3E}">
        <p14:creationId xmlns:p14="http://schemas.microsoft.com/office/powerpoint/2010/main" val="6096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bg>
      <p:bgPr>
        <a:solidFill>
          <a:srgbClr val="0068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BBEF948E-E13A-A243-828E-2FB36AD14C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95952" y="-6305"/>
            <a:ext cx="1265867" cy="257654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835A76-EEBB-D646-B7DB-419373814A5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02013" y="-6305"/>
            <a:ext cx="1295388" cy="12952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C64E5EA-CA0C-5A49-86B9-96DB6334C51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602014" y="2568555"/>
            <a:ext cx="2562623" cy="25749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F901230-1F38-BD4E-8CD4-7DFBDC4EDE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15217" y="1291923"/>
            <a:ext cx="1284857" cy="12760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F923191-BF01-6641-8249-FB3832B38CD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46954" y="2567946"/>
            <a:ext cx="2555937" cy="127877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188E4E0A-F4BF-F24D-881D-C1A18E7F06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112" y="2802550"/>
            <a:ext cx="2977687" cy="51145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630"/>
              </a:spcBef>
              <a:buNone/>
              <a:defRPr sz="2070">
                <a:solidFill>
                  <a:srgbClr val="00C8FD"/>
                </a:solidFill>
                <a:latin typeface="+mn-lt"/>
              </a:defRPr>
            </a:lvl1pPr>
          </a:lstStyle>
          <a:p>
            <a:r>
              <a:rPr lang="en-US"/>
              <a:t>Subtitle Text Goes Here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00062DE-1370-854D-A74F-D83DFA32B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25" y="844172"/>
            <a:ext cx="3958704" cy="1723775"/>
          </a:xfrm>
        </p:spPr>
        <p:txBody>
          <a:bodyPr>
            <a:noAutofit/>
          </a:bodyPr>
          <a:lstStyle>
            <a:lvl1pPr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/>
              <a:t>Announcement/</a:t>
            </a:r>
            <a:br>
              <a:rPr lang="en-US"/>
            </a:br>
            <a:r>
              <a:rPr lang="en-US"/>
              <a:t>event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5458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rame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</a:extLst>
          </p:cNvPr>
          <p:cNvSpPr/>
          <p:nvPr userDrawn="1"/>
        </p:nvSpPr>
        <p:spPr>
          <a:xfrm>
            <a:off x="342901" y="348096"/>
            <a:ext cx="8464761" cy="44586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7" tIns="38097" rIns="38097" bIns="38097" numCol="1" spcCol="38100" rtlCol="0" anchor="ctr">
            <a:noAutofit/>
          </a:bodyPr>
          <a:lstStyle/>
          <a:p>
            <a:pPr marL="0" marR="0" indent="0" algn="ctr" defTabSz="6190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92" y="1371600"/>
            <a:ext cx="7918040" cy="24003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</a:extLst>
          </p:cNvPr>
          <p:cNvSpPr/>
          <p:nvPr userDrawn="1"/>
        </p:nvSpPr>
        <p:spPr>
          <a:xfrm>
            <a:off x="8801100" y="4800600"/>
            <a:ext cx="342900" cy="3429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7" tIns="38097" rIns="38097" bIns="38097" numCol="1" spcCol="38100" rtlCol="0" anchor="ctr">
            <a:noAutofit/>
          </a:bodyPr>
          <a:lstStyle/>
          <a:p>
            <a:pPr marL="0" marR="0" indent="0" algn="ctr" defTabSz="61905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8E25CC4-1A19-C245-A868-291A8DC4F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3101" y="4916053"/>
            <a:ext cx="357063" cy="1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2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l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1D5E138-8800-4F6C-BD71-5E098EFFE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786" y="1970054"/>
            <a:ext cx="3039306" cy="12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6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F1FE-E2E3-394A-B269-D68E811A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70" y="102394"/>
            <a:ext cx="7451057" cy="99417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AE2D53-3534-D549-B7EB-CB1B2C7F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1FB3-2A99-4647-8FDA-21F36D01914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1F6AB-1E12-E94B-8D72-3D05F0B4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87814-F8F9-C445-80D1-DC1D8817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0DE5-339D-BD48-A66F-438F51DD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8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66271"/>
            <a:ext cx="8229600" cy="899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118755"/>
            <a:ext cx="8229600" cy="351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92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5" r:id="rId2"/>
    <p:sldLayoutId id="2147483991" r:id="rId3"/>
    <p:sldLayoutId id="2147484004" r:id="rId4"/>
    <p:sldLayoutId id="2147484008" r:id="rId5"/>
    <p:sldLayoutId id="2147484015" r:id="rId6"/>
    <p:sldLayoutId id="2147484016" r:id="rId7"/>
  </p:sldLayoutIdLst>
  <p:txStyles>
    <p:titleStyle>
      <a:lvl1pPr algn="l" defTabSz="685725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685725" rtl="0" eaLnBrk="1" latinLnBrk="0" hangingPunct="1">
        <a:lnSpc>
          <a:spcPct val="90000"/>
        </a:lnSpc>
        <a:spcBef>
          <a:spcPts val="750"/>
        </a:spcBef>
        <a:buFont typeface="IntelOne Display Regular" panose="020B0503020203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1pPr>
      <a:lvl2pPr marL="514294" indent="-171431" algn="l" defTabSz="685725" rtl="0" eaLnBrk="1" latinLnBrk="0" hangingPunct="1">
        <a:lnSpc>
          <a:spcPct val="90000"/>
        </a:lnSpc>
        <a:spcBef>
          <a:spcPts val="375"/>
        </a:spcBef>
        <a:buFont typeface="IntelOne Display Regular" panose="020B0503020203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857156" indent="-171431" algn="l" defTabSz="685725" rtl="0" eaLnBrk="1" latinLnBrk="0" hangingPunct="1">
        <a:lnSpc>
          <a:spcPct val="90000"/>
        </a:lnSpc>
        <a:spcBef>
          <a:spcPts val="375"/>
        </a:spcBef>
        <a:buFont typeface="IntelOne Display Regular" panose="020B0503020203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018" indent="-171431" algn="l" defTabSz="685725" rtl="0" eaLnBrk="1" latinLnBrk="0" hangingPunct="1">
        <a:lnSpc>
          <a:spcPct val="90000"/>
        </a:lnSpc>
        <a:spcBef>
          <a:spcPts val="375"/>
        </a:spcBef>
        <a:buFont typeface="IntelOne Display Regular" panose="020B0503020203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4pPr>
      <a:lvl5pPr marL="1542880" indent="-171431" algn="l" defTabSz="685725" rtl="0" eaLnBrk="1" latinLnBrk="0" hangingPunct="1">
        <a:lnSpc>
          <a:spcPct val="90000"/>
        </a:lnSpc>
        <a:spcBef>
          <a:spcPts val="375"/>
        </a:spcBef>
        <a:buFont typeface="IntelOne Display Regular" panose="020B0503020203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742" indent="-171431" algn="l" defTabSz="6857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05" indent="-171431" algn="l" defTabSz="6857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67" indent="-171431" algn="l" defTabSz="6857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29" indent="-171431" algn="l" defTabSz="6857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3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5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7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9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12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74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36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99" algn="l" defTabSz="6857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A0BFA1-1B6D-7332-FC40-AD9B0E825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A8E1A5-4260-C1AA-505C-B8C4AFC19BB7}"/>
              </a:ext>
            </a:extLst>
          </p:cNvPr>
          <p:cNvSpPr txBox="1"/>
          <p:nvPr/>
        </p:nvSpPr>
        <p:spPr>
          <a:xfrm>
            <a:off x="-1" y="4444891"/>
            <a:ext cx="914399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$32 B Invested,    $20 B Additional In Progress,    $8.6 B Annual GDP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12,000 Direct Employees,    55,000 Total Jobs Supported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74765-B39C-4BA5-4CCD-95CFF6A4E533}"/>
              </a:ext>
            </a:extLst>
          </p:cNvPr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40+ Years Invested in Arizona</a:t>
            </a:r>
          </a:p>
        </p:txBody>
      </p:sp>
    </p:spTree>
    <p:extLst>
      <p:ext uri="{BB962C8B-B14F-4D97-AF65-F5344CB8AC3E}">
        <p14:creationId xmlns:p14="http://schemas.microsoft.com/office/powerpoint/2010/main" val="326016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1DBF4-E77D-9A6B-DA12-8EB0C6069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981A69-1142-A82F-D6A8-385C2BB7F0E2}"/>
              </a:ext>
            </a:extLst>
          </p:cNvPr>
          <p:cNvSpPr txBox="1"/>
          <p:nvPr/>
        </p:nvSpPr>
        <p:spPr>
          <a:xfrm>
            <a:off x="433953" y="178230"/>
            <a:ext cx="771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Welcome to the Intel Ocotillo Campus</a:t>
            </a:r>
          </a:p>
        </p:txBody>
      </p:sp>
    </p:spTree>
    <p:extLst>
      <p:ext uri="{BB962C8B-B14F-4D97-AF65-F5344CB8AC3E}">
        <p14:creationId xmlns:p14="http://schemas.microsoft.com/office/powerpoint/2010/main" val="2319032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heme/theme1.xml><?xml version="1.0" encoding="utf-8"?>
<a:theme xmlns:a="http://schemas.openxmlformats.org/drawingml/2006/main" name="1_Office Theme">
  <a:themeElements>
    <a:clrScheme name="Intel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IntelOne">
      <a:majorFont>
        <a:latin typeface="IntelOne Display Light"/>
        <a:ea typeface="Helvetica Neue"/>
        <a:cs typeface="Helvetica Neue"/>
      </a:majorFont>
      <a:minorFont>
        <a:latin typeface="IntelOne Display Regular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-ppt-template" id="{4A4C3F31-B04C-814B-B127-93376EA352EC}" vid="{3778F3FD-66C7-474B-B710-029501824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B411C18FA7CE41BEA0CD0BF821762D" ma:contentTypeVersion="16" ma:contentTypeDescription="Create a new document." ma:contentTypeScope="" ma:versionID="d4af3e2c47e013cf806930fbcfe8a1d9">
  <xsd:schema xmlns:xsd="http://www.w3.org/2001/XMLSchema" xmlns:xs="http://www.w3.org/2001/XMLSchema" xmlns:p="http://schemas.microsoft.com/office/2006/metadata/properties" xmlns:ns2="9ed935ca-cb19-417b-80a7-8a34c74dd3ef" xmlns:ns3="424190af-650f-43c2-be54-e6c4054a7ea6" xmlns:ns4="a7bc6c04-a6f3-4b85-abcc-278c78dc556b" targetNamespace="http://schemas.microsoft.com/office/2006/metadata/properties" ma:root="true" ma:fieldsID="0c46535fc1c3811302bd3447dedae4a1" ns2:_="" ns3:_="" ns4:_="">
    <xsd:import namespace="9ed935ca-cb19-417b-80a7-8a34c74dd3ef"/>
    <xsd:import namespace="424190af-650f-43c2-be54-e6c4054a7ea6"/>
    <xsd:import namespace="a7bc6c04-a6f3-4b85-abcc-278c78dc5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935ca-cb19-417b-80a7-8a34c74dd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2a7515c-90a7-421b-ad67-16208a055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190af-650f-43c2-be54-e6c4054a7e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c6c04-a6f3-4b85-abcc-278c78dc556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9cbc0b6-5f6b-49c1-981e-07a6e47c14ca}" ma:internalName="TaxCatchAll" ma:showField="CatchAllData" ma:web="424190af-650f-43c2-be54-e6c4054a7e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4190af-650f-43c2-be54-e6c4054a7ea6">
      <UserInfo>
        <DisplayName>Heaton, Krystal</DisplayName>
        <AccountId>229</AccountId>
        <AccountType/>
      </UserInfo>
      <UserInfo>
        <DisplayName>Cucina, Phaedra</DisplayName>
        <AccountId>531</AccountId>
        <AccountType/>
      </UserInfo>
      <UserInfo>
        <DisplayName>Bentley, Jennifer</DisplayName>
        <AccountId>529</AccountId>
        <AccountType/>
      </UserInfo>
      <UserInfo>
        <DisplayName>Akopyan, Eleonora</DisplayName>
        <AccountId>33</AccountId>
        <AccountType/>
      </UserInfo>
      <UserInfo>
        <DisplayName>Khan, Husnara</DisplayName>
        <AccountId>638</AccountId>
        <AccountType/>
      </UserInfo>
      <UserInfo>
        <DisplayName>Shipley, Elizabeth A</DisplayName>
        <AccountId>52</AccountId>
        <AccountType/>
      </UserInfo>
      <UserInfo>
        <DisplayName>Boles, Christine R</DisplayName>
        <AccountId>639</AccountId>
        <AccountType/>
      </UserInfo>
      <UserInfo>
        <DisplayName>Qian, Linda L</DisplayName>
        <AccountId>18</AccountId>
        <AccountType/>
      </UserInfo>
      <UserInfo>
        <DisplayName>Bagley, Jason</DisplayName>
        <AccountId>272</AccountId>
        <AccountType/>
      </UserInfo>
      <UserInfo>
        <DisplayName>Bolton, Michelle</DisplayName>
        <AccountId>714</AccountId>
        <AccountType/>
      </UserInfo>
      <UserInfo>
        <DisplayName>Fendrick, J Michael</DisplayName>
        <AccountId>206</AccountId>
        <AccountType/>
      </UserInfo>
      <UserInfo>
        <DisplayName>Bengtson, Sondra J</DisplayName>
        <AccountId>699</AccountId>
        <AccountType/>
      </UserInfo>
      <UserInfo>
        <DisplayName>Evers, Jim</DisplayName>
        <AccountId>429</AccountId>
        <AccountType/>
      </UserInfo>
      <UserInfo>
        <DisplayName>Henschel, Margaret L</DisplayName>
        <AccountId>828</AccountId>
        <AccountType/>
      </UserInfo>
      <UserInfo>
        <DisplayName>Soto, Waleska</DisplayName>
        <AccountId>90</AccountId>
        <AccountType/>
      </UserInfo>
      <UserInfo>
        <DisplayName>Jones, Andrea S</DisplayName>
        <AccountId>89</AccountId>
        <AccountType/>
      </UserInfo>
      <UserInfo>
        <DisplayName>Sanchez, Jennifer</DisplayName>
        <AccountId>120</AccountId>
        <AccountType/>
      </UserInfo>
      <UserInfo>
        <DisplayName>Thompson, Leslie M</DisplayName>
        <AccountId>248</AccountId>
        <AccountType/>
      </UserInfo>
      <UserInfo>
        <DisplayName>McKnight, Pam</DisplayName>
        <AccountId>878</AccountId>
        <AccountType/>
      </UserInfo>
      <UserInfo>
        <DisplayName>Manfredi, Kena R</DisplayName>
        <AccountId>253</AccountId>
        <AccountType/>
      </UserInfo>
      <UserInfo>
        <DisplayName>Banani, Naureen P</DisplayName>
        <AccountId>886</AccountId>
        <AccountType/>
      </UserInfo>
      <UserInfo>
        <DisplayName>Blawn, Aaron</DisplayName>
        <AccountId>263</AccountId>
        <AccountType/>
      </UserInfo>
      <UserInfo>
        <DisplayName>Creedon, Angela</DisplayName>
        <AccountId>404</AccountId>
        <AccountType/>
      </UserInfo>
      <UserInfo>
        <DisplayName>Holliday, Marsha S</DisplayName>
        <AccountId>968</AccountId>
        <AccountType/>
      </UserInfo>
      <UserInfo>
        <DisplayName>Owen, Sandy J</DisplayName>
        <AccountId>969</AccountId>
        <AccountType/>
      </UserInfo>
      <UserInfo>
        <DisplayName>Lee, Kevin M</DisplayName>
        <AccountId>995</AccountId>
        <AccountType/>
      </UserInfo>
      <UserInfo>
        <DisplayName>Aghazadeh, Mostafa A</DisplayName>
        <AccountId>996</AccountId>
        <AccountType/>
      </UserInfo>
      <UserInfo>
        <DisplayName>Call, Devrin B</DisplayName>
        <AccountId>997</AccountId>
        <AccountType/>
      </UserInfo>
      <UserInfo>
        <DisplayName>Vaz, Ninette I</DisplayName>
        <AccountId>84</AccountId>
        <AccountType/>
      </UserInfo>
      <UserInfo>
        <DisplayName>Walsh, Elizabeth G</DisplayName>
        <AccountId>841</AccountId>
        <AccountType/>
      </UserInfo>
      <UserInfo>
        <DisplayName>Contreras, Carlos</DisplayName>
        <AccountId>300</AccountId>
        <AccountType/>
      </UserInfo>
      <UserInfo>
        <DisplayName>Cress-kooi, Toni</DisplayName>
        <AccountId>1287</AccountId>
        <AccountType/>
      </UserInfo>
      <UserInfo>
        <DisplayName>Loughrin, Katelynn</DisplayName>
        <AccountId>21</AccountId>
        <AccountType/>
      </UserInfo>
      <UserInfo>
        <DisplayName>Delbridge, Vanessa L</DisplayName>
        <AccountId>222</AccountId>
        <AccountType/>
      </UserInfo>
      <UserInfo>
        <DisplayName>Osborne, Kelly L</DisplayName>
        <AccountId>400</AccountId>
        <AccountType/>
      </UserInfo>
      <UserInfo>
        <DisplayName>Mutolo, Kristin L</DisplayName>
        <AccountId>493</AccountId>
        <AccountType/>
      </UserInfo>
      <UserInfo>
        <DisplayName>Chopra, Nitasha</DisplayName>
        <AccountId>1377</AccountId>
        <AccountType/>
      </UserInfo>
    </SharedWithUsers>
    <lcf76f155ced4ddcb4097134ff3c332f xmlns="9ed935ca-cb19-417b-80a7-8a34c74dd3ef">
      <Terms xmlns="http://schemas.microsoft.com/office/infopath/2007/PartnerControls"/>
    </lcf76f155ced4ddcb4097134ff3c332f>
    <TaxCatchAll xmlns="a7bc6c04-a6f3-4b85-abcc-278c78dc556b" xsi:nil="true"/>
  </documentManagement>
</p:properties>
</file>

<file path=customXml/itemProps1.xml><?xml version="1.0" encoding="utf-8"?>
<ds:datastoreItem xmlns:ds="http://schemas.openxmlformats.org/officeDocument/2006/customXml" ds:itemID="{9F48067F-EAD5-4BF6-92F1-2410805370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1BE04A-E3C5-4DE0-AEF4-2C337B7EBD82}">
  <ds:schemaRefs>
    <ds:schemaRef ds:uri="424190af-650f-43c2-be54-e6c4054a7ea6"/>
    <ds:schemaRef ds:uri="9ed935ca-cb19-417b-80a7-8a34c74dd3ef"/>
    <ds:schemaRef ds:uri="a7bc6c04-a6f3-4b85-abcc-278c78dc55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BAD2252-52DB-4D41-92C2-E2672F8B0CB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a7bc6c04-a6f3-4b85-abcc-278c78dc556b"/>
    <ds:schemaRef ds:uri="424190af-650f-43c2-be54-e6c4054a7ea6"/>
    <ds:schemaRef ds:uri="http://purl.org/dc/terms/"/>
    <ds:schemaRef ds:uri="9ed935ca-cb19-417b-80a7-8a34c74dd3ef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2368</TotalTime>
  <Words>39</Words>
  <Application>Microsoft Office PowerPoint</Application>
  <PresentationFormat>On-screen Show (16:9)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Intel Clear</vt:lpstr>
      <vt:lpstr>IntelOne Display Light</vt:lpstr>
      <vt:lpstr>IntelOne Display Regular</vt:lpstr>
      <vt:lpstr>1_Office Theme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 in Arizona</dc:title>
  <dc:creator>Jeff</dc:creator>
  <cp:keywords>CTPClassification=CTP_PUBLIC:VisualMarkings=, CTPClassification=CTP_NT</cp:keywords>
  <cp:lastModifiedBy>Mccurry, Craig</cp:lastModifiedBy>
  <cp:revision>9</cp:revision>
  <cp:lastPrinted>2017-04-03T23:20:04Z</cp:lastPrinted>
  <dcterms:created xsi:type="dcterms:W3CDTF">2015-03-23T21:00:27Z</dcterms:created>
  <dcterms:modified xsi:type="dcterms:W3CDTF">2023-05-16T04:02:16Z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0x010100D3B411C18FA7CE41BEA0CD0BF821762D</vt:lpwstr>
  </property>
  <property fmtid="{D5CDD505-2E9C-101B-9397-08002B2CF9AE}" pid="3" name="TitusGUID">
    <vt:lpwstr>2d9acaf5-d731-4525-a8ae-45e8eff028e6</vt:lpwstr>
  </property>
  <property fmtid="{D5CDD505-2E9C-101B-9397-08002B2CF9AE}" pid="4" name="CTP_TimeStamp">
    <vt:lpwstr>2020-03-12 19:37:04Z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MediaServiceImageTags">
    <vt:lpwstr/>
  </property>
</Properties>
</file>